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81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13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C1E76-FCC1-4C44-B278-5CF065785D7B}" type="datetimeFigureOut">
              <a:rPr lang="de-DE" smtClean="0"/>
              <a:t>16.01.2021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ECB07-ECEE-471D-B8CD-908DC2B0FA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584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ECB07-ECEE-471D-B8CD-908DC2B0FAB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783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ECB07-ECEE-471D-B8CD-908DC2B0FAB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726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ECB07-ECEE-471D-B8CD-908DC2B0FAB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2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D3143-1D97-42C9-94CB-A3808A1B3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D0925F-4115-4D75-BF5C-3F3AB1E1D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20A319-70D3-4E41-AD17-7F60EBB71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020A-899E-4C96-ADA4-F0E21F5B6120}" type="datetimeFigureOut">
              <a:rPr lang="de-DE" smtClean="0"/>
              <a:t>16.01.2021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58AD56-4490-46E6-B504-B9913A1F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B240D9-6861-4509-BE9A-A2FCEFF0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BF01-A1F1-45E8-A67B-A420833ED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032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EAA82-5653-4B68-B0FC-BAB039F66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00DFDE8-E299-4134-B758-E1DEA8C42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9BB0C5-ED9A-4713-B415-BDF939223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020A-899E-4C96-ADA4-F0E21F5B6120}" type="datetimeFigureOut">
              <a:rPr lang="de-DE" smtClean="0"/>
              <a:t>16.01.2021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CB434B-9619-4964-B5A4-327847CD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2D2410-011A-46CA-8FB2-A25D5231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BF01-A1F1-45E8-A67B-A420833ED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51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2647900-A2D4-4BED-9848-CE05D0BE34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91AE752-927F-4E06-A4DE-BDEB2C4BD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7066D1-9B62-48B5-BD2C-361FDF282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020A-899E-4C96-ADA4-F0E21F5B6120}" type="datetimeFigureOut">
              <a:rPr lang="de-DE" smtClean="0"/>
              <a:t>16.01.2021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1AD780-1340-4FBC-A180-ABE4FF78C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84C7AA-4970-4920-A7A3-C3A38191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BF01-A1F1-45E8-A67B-A420833ED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17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1EBAEC-649C-4262-8166-74F4A60E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CE3BBB-941D-4067-BAAD-1A2C822C6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076BAD-B279-4047-8219-3FF4159E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020A-899E-4C96-ADA4-F0E21F5B6120}" type="datetimeFigureOut">
              <a:rPr lang="de-DE" smtClean="0"/>
              <a:t>16.01.2021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BB58A2-ED7A-41CC-9CD2-90412BC51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8DA88A-072C-4173-BAB5-2C0DA9AD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BF01-A1F1-45E8-A67B-A420833ED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1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179677-8543-4102-B913-DCECC4245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585DFE-B35C-4F9E-AB48-106DEF182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44DC88-2AFB-4AF3-B982-809505AEA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020A-899E-4C96-ADA4-F0E21F5B6120}" type="datetimeFigureOut">
              <a:rPr lang="de-DE" smtClean="0"/>
              <a:t>16.01.2021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00465C-ED6F-4BC6-98B4-617A6D41B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65C5A1-F73C-426D-951E-23B27AB7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BF01-A1F1-45E8-A67B-A420833ED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9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AEA48-400B-47DE-9388-EDDF30EB4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30D6F1-1B2A-4701-9E39-D3BE8AA38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0E79494-8A88-411C-9DAE-37CC936EA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F95EF19-1AAD-410F-B8AC-A1452FB8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020A-899E-4C96-ADA4-F0E21F5B6120}" type="datetimeFigureOut">
              <a:rPr lang="de-DE" smtClean="0"/>
              <a:t>16.01.2021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80B2C21-D4BF-4F06-AAEE-98DC88B6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4206213-810E-4943-847E-2D16513FC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BF01-A1F1-45E8-A67B-A420833ED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65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B021E-D4AE-479C-815A-006D3EB03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CB9213-C92E-4AA9-9690-A0456559F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7C295F7-AC82-4FE2-81D7-4199C1BF7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4387EE7-C76C-4334-A83F-100AC5EF34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666CEDE-74CA-4C70-ABE0-BD801258C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BA081AD-3A29-4904-8FD8-ED8B57D3E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020A-899E-4C96-ADA4-F0E21F5B6120}" type="datetimeFigureOut">
              <a:rPr lang="de-DE" smtClean="0"/>
              <a:t>16.01.2021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E7D7537-3ADF-4F93-96E7-CCB41FB1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A818B3E-3B35-4490-A085-F6DC9D0C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BF01-A1F1-45E8-A67B-A420833ED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49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154A2-5BC1-4770-BB47-6CD59FA3A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35D0FF9-20A2-4738-A795-D4073817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020A-899E-4C96-ADA4-F0E21F5B6120}" type="datetimeFigureOut">
              <a:rPr lang="de-DE" smtClean="0"/>
              <a:t>16.01.2021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2D15A87-2091-4538-8C23-BE904A48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77D0AC-4F15-4C70-8681-DEA3DC520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BF01-A1F1-45E8-A67B-A420833ED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774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11E534E-9A40-42BB-9930-3F324F5C7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020A-899E-4C96-ADA4-F0E21F5B6120}" type="datetimeFigureOut">
              <a:rPr lang="de-DE" smtClean="0"/>
              <a:t>16.01.2021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2B0CCB1-464B-45CF-9785-2B1EE0D02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11CDB80-AD2B-4DDC-834D-A3E1DCD94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BF01-A1F1-45E8-A67B-A420833ED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25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22A25-86FC-4E55-ADA2-AE66F0100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A810B6-2AFF-4893-B571-53F417512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7AF8F6-4ED6-4DD2-8994-78820363C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62C780-7535-4047-888D-7461F056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020A-899E-4C96-ADA4-F0E21F5B6120}" type="datetimeFigureOut">
              <a:rPr lang="de-DE" smtClean="0"/>
              <a:t>16.01.2021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641944A-5D27-4E3B-A190-4923A157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EE79C4-9A34-4EF6-B1A6-8F803163F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BF01-A1F1-45E8-A67B-A420833ED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05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DB7AD-C79E-4514-BE0E-51AF6B270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94941E5-4358-48D8-98DE-0E5A5F36E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D0CF5A-BF62-4A8D-9C54-52281337C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735D38-1CDD-4BBD-B52C-43BE76AA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020A-899E-4C96-ADA4-F0E21F5B6120}" type="datetimeFigureOut">
              <a:rPr lang="de-DE" smtClean="0"/>
              <a:t>16.01.2021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8F69A6C-2A97-4093-893D-39EE0D349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2A5E05D-7AB2-4104-9A50-9CAFA31F6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BF01-A1F1-45E8-A67B-A420833ED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98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A2F5882-FEA7-45F5-BAB7-F056A58A0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381C76D-13F1-4A5A-8847-3E0AFF9DF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B1AC02-2542-45FA-BC2A-4C3C2B231A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A020A-899E-4C96-ADA4-F0E21F5B6120}" type="datetimeFigureOut">
              <a:rPr lang="de-DE" smtClean="0"/>
              <a:t>16.01.2021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D537FD-CFDE-419E-AB58-96E7F9254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00BD0E-1186-45CF-AB50-AE8A07BFC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CBF01-A1F1-45E8-A67B-A420833ED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61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EBA8614-CDBD-40D5-BD89-600A3AADED58}"/>
              </a:ext>
            </a:extLst>
          </p:cNvPr>
          <p:cNvSpPr txBox="1"/>
          <p:nvPr/>
        </p:nvSpPr>
        <p:spPr>
          <a:xfrm>
            <a:off x="1" y="0"/>
            <a:ext cx="90678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Ausgewählte Rekorde der Erde</a:t>
            </a:r>
            <a:endParaRPr lang="de-DE" sz="4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E575428-7A44-40DF-9273-310F9ADA8837}"/>
              </a:ext>
            </a:extLst>
          </p:cNvPr>
          <p:cNvSpPr txBox="1"/>
          <p:nvPr/>
        </p:nvSpPr>
        <p:spPr>
          <a:xfrm>
            <a:off x="0" y="6607284"/>
            <a:ext cx="3124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>
                <a:solidFill>
                  <a:schemeClr val="bg1"/>
                </a:solidFill>
              </a:rPr>
              <a:t>https://klexikon.zum.de/wiki/Datei:Nasa_blue_marble.jpg</a:t>
            </a:r>
          </a:p>
        </p:txBody>
      </p:sp>
    </p:spTree>
    <p:extLst>
      <p:ext uri="{BB962C8B-B14F-4D97-AF65-F5344CB8AC3E}">
        <p14:creationId xmlns:p14="http://schemas.microsoft.com/office/powerpoint/2010/main" val="144789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A305D16-910A-4F48-B9AF-47CB781215CB}"/>
              </a:ext>
            </a:extLst>
          </p:cNvPr>
          <p:cNvSpPr txBox="1"/>
          <p:nvPr/>
        </p:nvSpPr>
        <p:spPr>
          <a:xfrm>
            <a:off x="285750" y="285750"/>
            <a:ext cx="512962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Größte Insel der Welt</a:t>
            </a:r>
          </a:p>
          <a:p>
            <a:endParaRPr lang="de-DE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de-DE" dirty="0">
                <a:solidFill>
                  <a:schemeClr val="bg1"/>
                </a:solidFill>
                <a:latin typeface="Comic Sans MS" panose="030F0702030302020204" pitchFamily="66" charset="0"/>
              </a:rPr>
              <a:t>Grönland ist die flächenmäßig größte Insel der Welt. 80% der Insel sind mit Eis bedeckt und daher unbewohnbar.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D96E63C-0A8F-445D-A4C7-B7C675918410}"/>
              </a:ext>
            </a:extLst>
          </p:cNvPr>
          <p:cNvSpPr txBox="1"/>
          <p:nvPr/>
        </p:nvSpPr>
        <p:spPr>
          <a:xfrm>
            <a:off x="0" y="6657945"/>
            <a:ext cx="38779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>
                <a:solidFill>
                  <a:schemeClr val="bg1"/>
                </a:solidFill>
              </a:rPr>
              <a:t>https://www.foodaktuell.ch/2020/02/17/groenland-will-schmelzwasser-aus-klimawandel-verkaufen/</a:t>
            </a:r>
          </a:p>
        </p:txBody>
      </p:sp>
    </p:spTree>
    <p:extLst>
      <p:ext uri="{BB962C8B-B14F-4D97-AF65-F5344CB8AC3E}">
        <p14:creationId xmlns:p14="http://schemas.microsoft.com/office/powerpoint/2010/main" val="285918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3FC0835-6D9B-4A89-B50D-96ED5C12205C}"/>
              </a:ext>
            </a:extLst>
          </p:cNvPr>
          <p:cNvSpPr txBox="1"/>
          <p:nvPr/>
        </p:nvSpPr>
        <p:spPr>
          <a:xfrm>
            <a:off x="0" y="6657945"/>
            <a:ext cx="39501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>
                <a:solidFill>
                  <a:schemeClr val="bg1"/>
                </a:solidFill>
              </a:rPr>
              <a:t>https://www.br.de/nachrichten/wissen/klimawechsel-in-afrika-vertrieb-fische-aus-der-sahara,Rs4SqCP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CAA9FE7-4ABE-459C-8E8B-A451931CD819}"/>
              </a:ext>
            </a:extLst>
          </p:cNvPr>
          <p:cNvSpPr txBox="1"/>
          <p:nvPr/>
        </p:nvSpPr>
        <p:spPr>
          <a:xfrm>
            <a:off x="244821" y="157586"/>
            <a:ext cx="59386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Größte Wüste der Erde</a:t>
            </a:r>
          </a:p>
          <a:p>
            <a:endParaRPr lang="de-DE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de-DE" dirty="0">
                <a:solidFill>
                  <a:schemeClr val="bg1"/>
                </a:solidFill>
                <a:latin typeface="Comic Sans MS" panose="030F0702030302020204" pitchFamily="66" charset="0"/>
              </a:rPr>
              <a:t>26-mal passt Deutschland in die Sahara. </a:t>
            </a:r>
          </a:p>
          <a:p>
            <a:r>
              <a:rPr lang="de-DE" dirty="0">
                <a:solidFill>
                  <a:schemeClr val="bg1"/>
                </a:solidFill>
                <a:latin typeface="Comic Sans MS" panose="030F0702030302020204" pitchFamily="66" charset="0"/>
              </a:rPr>
              <a:t>Diese besteht nur zu 20 Prozent aus Sand. </a:t>
            </a:r>
          </a:p>
          <a:p>
            <a:r>
              <a:rPr lang="de-DE" dirty="0">
                <a:solidFill>
                  <a:schemeClr val="bg1"/>
                </a:solidFill>
                <a:latin typeface="Comic Sans MS" panose="030F0702030302020204" pitchFamily="66" charset="0"/>
              </a:rPr>
              <a:t>Den Großteil der Fläche machen Stein-, Fels- und Geröllwüste aus.</a:t>
            </a:r>
          </a:p>
        </p:txBody>
      </p:sp>
    </p:spTree>
    <p:extLst>
      <p:ext uri="{BB962C8B-B14F-4D97-AF65-F5344CB8AC3E}">
        <p14:creationId xmlns:p14="http://schemas.microsoft.com/office/powerpoint/2010/main" val="1046811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D6568B4-288A-4718-85BA-1E33DEBA1C37}"/>
              </a:ext>
            </a:extLst>
          </p:cNvPr>
          <p:cNvSpPr txBox="1"/>
          <p:nvPr/>
        </p:nvSpPr>
        <p:spPr>
          <a:xfrm>
            <a:off x="0" y="6657945"/>
            <a:ext cx="66103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>
                <a:solidFill>
                  <a:schemeClr val="bg1"/>
                </a:solidFill>
              </a:rPr>
              <a:t>https://de.wikipedia.org/wiki/Datei:Everest_North_Face_toward_Base_Camp_Tibet_Luca_Galuzzi_2006.jpg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ADD880F-9B41-4A33-B4A8-5B176E410BD7}"/>
              </a:ext>
            </a:extLst>
          </p:cNvPr>
          <p:cNvSpPr txBox="1"/>
          <p:nvPr/>
        </p:nvSpPr>
        <p:spPr>
          <a:xfrm>
            <a:off x="5962651" y="123825"/>
            <a:ext cx="31813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Höchster Berg</a:t>
            </a:r>
          </a:p>
          <a:p>
            <a:endParaRPr lang="de-DE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de-DE" dirty="0">
                <a:solidFill>
                  <a:schemeClr val="bg1"/>
                </a:solidFill>
                <a:latin typeface="Comic Sans MS" panose="030F0702030302020204" pitchFamily="66" charset="0"/>
              </a:rPr>
              <a:t>Mit 8848 m über dem Meeresspiegel ist der Mount Everest der höchste Berg der Erde.</a:t>
            </a:r>
          </a:p>
        </p:txBody>
      </p:sp>
    </p:spTree>
    <p:extLst>
      <p:ext uri="{BB962C8B-B14F-4D97-AF65-F5344CB8AC3E}">
        <p14:creationId xmlns:p14="http://schemas.microsoft.com/office/powerpoint/2010/main" val="201563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44E6CCF-F1CF-478A-A17F-C5EDD72D8C82}"/>
              </a:ext>
            </a:extLst>
          </p:cNvPr>
          <p:cNvSpPr txBox="1"/>
          <p:nvPr/>
        </p:nvSpPr>
        <p:spPr>
          <a:xfrm>
            <a:off x="0" y="6581775"/>
            <a:ext cx="31432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>
                <a:solidFill>
                  <a:schemeClr val="bg1"/>
                </a:solidFill>
              </a:rPr>
              <a:t>https://www.planet-wissen.de/kultur/suedamerika/amazonien/index.html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E7F5FDA-AC47-4657-A6B7-1EE7553F7179}"/>
              </a:ext>
            </a:extLst>
          </p:cNvPr>
          <p:cNvSpPr txBox="1"/>
          <p:nvPr/>
        </p:nvSpPr>
        <p:spPr>
          <a:xfrm>
            <a:off x="5810250" y="161925"/>
            <a:ext cx="33337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Größter Strom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Der Amazonas ist der Fluss mit dem größten Einzugsgebiet. Seine Zuflüsse bringen Wasser aus einem Gebiet, das 17-mal so groß wie Deutschland ist.</a:t>
            </a:r>
          </a:p>
        </p:txBody>
      </p:sp>
    </p:spTree>
    <p:extLst>
      <p:ext uri="{BB962C8B-B14F-4D97-AF65-F5344CB8AC3E}">
        <p14:creationId xmlns:p14="http://schemas.microsoft.com/office/powerpoint/2010/main" val="387991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951E234-0110-49C9-87F8-918F440F5BC3}"/>
              </a:ext>
            </a:extLst>
          </p:cNvPr>
          <p:cNvSpPr txBox="1"/>
          <p:nvPr/>
        </p:nvSpPr>
        <p:spPr>
          <a:xfrm>
            <a:off x="0" y="6631312"/>
            <a:ext cx="424667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>
                <a:solidFill>
                  <a:schemeClr val="bg1"/>
                </a:solidFill>
              </a:rPr>
              <a:t>https://www.independent.co.uk/travel/americas/death-valley-california-national-park-america-a9294671.html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08D45F1-0392-48AF-8837-119C077109B5}"/>
              </a:ext>
            </a:extLst>
          </p:cNvPr>
          <p:cNvSpPr txBox="1"/>
          <p:nvPr/>
        </p:nvSpPr>
        <p:spPr>
          <a:xfrm>
            <a:off x="6045694" y="168676"/>
            <a:ext cx="30184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Heißester Ort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1913 wurden im Tal des Todes in den USA 56,7 °C gemessen. Damit ist das Tal der heißeste Ort der Erde.</a:t>
            </a:r>
          </a:p>
        </p:txBody>
      </p:sp>
    </p:spTree>
    <p:extLst>
      <p:ext uri="{BB962C8B-B14F-4D97-AF65-F5344CB8AC3E}">
        <p14:creationId xmlns:p14="http://schemas.microsoft.com/office/powerpoint/2010/main" val="2819469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14ADEFD-5460-4621-AB8E-9F6A998EA1F4}"/>
              </a:ext>
            </a:extLst>
          </p:cNvPr>
          <p:cNvSpPr txBox="1"/>
          <p:nvPr/>
        </p:nvSpPr>
        <p:spPr>
          <a:xfrm>
            <a:off x="71022" y="6640189"/>
            <a:ext cx="44534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>
                <a:solidFill>
                  <a:schemeClr val="bg1"/>
                </a:solidFill>
              </a:rPr>
              <a:t>https://www.duesseldorf-tonight.de/lokales/life-style/tokyo-shopping-guide-das-sind-die-hotspots-der-stadt.994842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FCE805C-EA4F-4041-AA36-16389DA8C5B4}"/>
              </a:ext>
            </a:extLst>
          </p:cNvPr>
          <p:cNvSpPr txBox="1"/>
          <p:nvPr/>
        </p:nvSpPr>
        <p:spPr>
          <a:xfrm>
            <a:off x="5681710" y="186431"/>
            <a:ext cx="33735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Größte Stadt </a:t>
            </a:r>
            <a:r>
              <a:rPr lang="de-DE" dirty="0">
                <a:solidFill>
                  <a:schemeClr val="bg1"/>
                </a:solidFill>
              </a:rPr>
              <a:t>(Einwohner)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Der Großraum Tokio ist mit 37,8 Millionen Einwohnern die größte Stadt der Erde. Gezählt wurde die Bevölkerung in der gesamten Stadtregion.</a:t>
            </a:r>
          </a:p>
        </p:txBody>
      </p:sp>
    </p:spTree>
    <p:extLst>
      <p:ext uri="{BB962C8B-B14F-4D97-AF65-F5344CB8AC3E}">
        <p14:creationId xmlns:p14="http://schemas.microsoft.com/office/powerpoint/2010/main" val="77869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4A484BA-AAEA-4081-8752-8A04EE8C5D75}"/>
              </a:ext>
            </a:extLst>
          </p:cNvPr>
          <p:cNvSpPr txBox="1"/>
          <p:nvPr/>
        </p:nvSpPr>
        <p:spPr>
          <a:xfrm>
            <a:off x="0" y="6640189"/>
            <a:ext cx="252024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>
                <a:solidFill>
                  <a:schemeClr val="bg1"/>
                </a:solidFill>
              </a:rPr>
              <a:t>https://kreuzfahrt-zeitung.de/hintergruende/pazifischer-ozean/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6520DA-AAA7-4184-A34D-06A769FAEE43}"/>
              </a:ext>
            </a:extLst>
          </p:cNvPr>
          <p:cNvSpPr txBox="1"/>
          <p:nvPr/>
        </p:nvSpPr>
        <p:spPr>
          <a:xfrm>
            <a:off x="305072" y="221942"/>
            <a:ext cx="33969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Größter Ozean</a:t>
            </a:r>
          </a:p>
          <a:p>
            <a:endParaRPr lang="de-DE" dirty="0"/>
          </a:p>
          <a:p>
            <a:r>
              <a:rPr lang="de-DE" dirty="0">
                <a:solidFill>
                  <a:schemeClr val="bg1"/>
                </a:solidFill>
              </a:rPr>
              <a:t>Der Pazifische Ozean ist der größte der Erde. In ihm ist mehr Wasser als im Atlantischen und Indischen Ozean zusammen.</a:t>
            </a:r>
          </a:p>
        </p:txBody>
      </p:sp>
    </p:spTree>
    <p:extLst>
      <p:ext uri="{BB962C8B-B14F-4D97-AF65-F5344CB8AC3E}">
        <p14:creationId xmlns:p14="http://schemas.microsoft.com/office/powerpoint/2010/main" val="36800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004142B-CF03-4E78-9B3A-2760654BC472}"/>
              </a:ext>
            </a:extLst>
          </p:cNvPr>
          <p:cNvSpPr txBox="1"/>
          <p:nvPr/>
        </p:nvSpPr>
        <p:spPr>
          <a:xfrm>
            <a:off x="0" y="6619973"/>
            <a:ext cx="30572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>
                <a:solidFill>
                  <a:schemeClr val="bg1"/>
                </a:solidFill>
              </a:rPr>
              <a:t>https://www.dw.com/de/corona-pandemie-erreicht-die-antarktis/a-56034908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69DCB90-3B03-4A6D-9A46-42444D1DF1AC}"/>
              </a:ext>
            </a:extLst>
          </p:cNvPr>
          <p:cNvSpPr txBox="1"/>
          <p:nvPr/>
        </p:nvSpPr>
        <p:spPr>
          <a:xfrm>
            <a:off x="4173648" y="48784"/>
            <a:ext cx="48707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Trockenster Ort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Meistens vermutet man den trockensten Ort in heißen Wüsten, doch der trockenste Ort liegt in den eisfreien Tälern von Antarktika. Es kann Jahre dauern, bis eine Schneeflocke fällt.</a:t>
            </a:r>
          </a:p>
        </p:txBody>
      </p:sp>
    </p:spTree>
    <p:extLst>
      <p:ext uri="{BB962C8B-B14F-4D97-AF65-F5344CB8AC3E}">
        <p14:creationId xmlns:p14="http://schemas.microsoft.com/office/powerpoint/2010/main" val="4289734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373</Words>
  <Application>Microsoft Office PowerPoint</Application>
  <PresentationFormat>Bildschirmpräsentation (4:3)</PresentationFormat>
  <Paragraphs>39</Paragraphs>
  <Slides>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Florian Müller</dc:creator>
  <cp:lastModifiedBy>Florian Müller</cp:lastModifiedBy>
  <cp:revision>33</cp:revision>
  <dcterms:created xsi:type="dcterms:W3CDTF">2021-01-15T13:34:10Z</dcterms:created>
  <dcterms:modified xsi:type="dcterms:W3CDTF">2021-01-16T09:39:34Z</dcterms:modified>
</cp:coreProperties>
</file>