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5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90ABD-F238-4C0D-8EF8-EC6C4061D23E}" type="datetimeFigureOut">
              <a:rPr lang="de-DE" smtClean="0"/>
              <a:t>10.01.2021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C4AD994-35B6-46EF-A917-5C6082FD4A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2193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90ABD-F238-4C0D-8EF8-EC6C4061D23E}" type="datetimeFigureOut">
              <a:rPr lang="de-DE" smtClean="0"/>
              <a:t>10.01.2021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C4AD994-35B6-46EF-A917-5C6082FD4A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4859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90ABD-F238-4C0D-8EF8-EC6C4061D23E}" type="datetimeFigureOut">
              <a:rPr lang="de-DE" smtClean="0"/>
              <a:t>10.01.2021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C4AD994-35B6-46EF-A917-5C6082FD4A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3471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90ABD-F238-4C0D-8EF8-EC6C4061D23E}" type="datetimeFigureOut">
              <a:rPr lang="de-DE" smtClean="0"/>
              <a:t>10.01.2021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C4AD994-35B6-46EF-A917-5C6082FD4A3B}" type="slidenum">
              <a:rPr lang="de-DE" smtClean="0"/>
              <a:t>‹Nr.›</a:t>
            </a:fld>
            <a:endParaRPr lang="de-DE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0115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90ABD-F238-4C0D-8EF8-EC6C4061D23E}" type="datetimeFigureOut">
              <a:rPr lang="de-DE" smtClean="0"/>
              <a:t>10.01.2021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C4AD994-35B6-46EF-A917-5C6082FD4A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775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90ABD-F238-4C0D-8EF8-EC6C4061D23E}" type="datetimeFigureOut">
              <a:rPr lang="de-DE" smtClean="0"/>
              <a:t>10.01.2021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D994-35B6-46EF-A917-5C6082FD4A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091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90ABD-F238-4C0D-8EF8-EC6C4061D23E}" type="datetimeFigureOut">
              <a:rPr lang="de-DE" smtClean="0"/>
              <a:t>10.01.2021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D994-35B6-46EF-A917-5C6082FD4A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6226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90ABD-F238-4C0D-8EF8-EC6C4061D23E}" type="datetimeFigureOut">
              <a:rPr lang="de-DE" smtClean="0"/>
              <a:t>10.01.2021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D994-35B6-46EF-A917-5C6082FD4A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6536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37490ABD-F238-4C0D-8EF8-EC6C4061D23E}" type="datetimeFigureOut">
              <a:rPr lang="de-DE" smtClean="0"/>
              <a:t>10.01.2021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C4AD994-35B6-46EF-A917-5C6082FD4A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7030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90ABD-F238-4C0D-8EF8-EC6C4061D23E}" type="datetimeFigureOut">
              <a:rPr lang="de-DE" smtClean="0"/>
              <a:t>10.01.2021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D994-35B6-46EF-A917-5C6082FD4A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9877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90ABD-F238-4C0D-8EF8-EC6C4061D23E}" type="datetimeFigureOut">
              <a:rPr lang="de-DE" smtClean="0"/>
              <a:t>10.01.2021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C4AD994-35B6-46EF-A917-5C6082FD4A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0929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90ABD-F238-4C0D-8EF8-EC6C4061D23E}" type="datetimeFigureOut">
              <a:rPr lang="de-DE" smtClean="0"/>
              <a:t>10.01.2021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D994-35B6-46EF-A917-5C6082FD4A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8511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90ABD-F238-4C0D-8EF8-EC6C4061D23E}" type="datetimeFigureOut">
              <a:rPr lang="de-DE" smtClean="0"/>
              <a:t>10.01.2021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D994-35B6-46EF-A917-5C6082FD4A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1308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90ABD-F238-4C0D-8EF8-EC6C4061D23E}" type="datetimeFigureOut">
              <a:rPr lang="de-DE" smtClean="0"/>
              <a:t>10.01.2021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D994-35B6-46EF-A917-5C6082FD4A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8732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90ABD-F238-4C0D-8EF8-EC6C4061D23E}" type="datetimeFigureOut">
              <a:rPr lang="de-DE" smtClean="0"/>
              <a:t>10.01.2021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D994-35B6-46EF-A917-5C6082FD4A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77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90ABD-F238-4C0D-8EF8-EC6C4061D23E}" type="datetimeFigureOut">
              <a:rPr lang="de-DE" smtClean="0"/>
              <a:t>10.01.2021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D994-35B6-46EF-A917-5C6082FD4A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921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90ABD-F238-4C0D-8EF8-EC6C4061D23E}" type="datetimeFigureOut">
              <a:rPr lang="de-DE" smtClean="0"/>
              <a:t>10.01.2021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AD994-35B6-46EF-A917-5C6082FD4A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2282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90ABD-F238-4C0D-8EF8-EC6C4061D23E}" type="datetimeFigureOut">
              <a:rPr lang="de-DE" smtClean="0"/>
              <a:t>10.01.2021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AD994-35B6-46EF-A917-5C6082FD4A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94665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YTdMsLPwTVY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D1C2D9-4D18-4321-9F04-532850753D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A04CCE3-64AC-4A7D-B310-31F9FCEAFE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990502B-03CC-470C-A512-1BA749378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35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1BB828-8119-42CD-8AD3-56893147D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Arbeitsmaterialien - Lehrbuch</a:t>
            </a:r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640954E0-59EA-49CA-8762-B2C64D4B81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934" y="2395521"/>
            <a:ext cx="2699147" cy="3598863"/>
          </a:xfr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5439DB7-65BE-40D5-AE28-5ED89CE7F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741" y="2395522"/>
            <a:ext cx="2699147" cy="359886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6587322-71E6-4083-BD7A-C602F5684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888" y="2395522"/>
            <a:ext cx="2699148" cy="359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50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CD32C0-7D18-4F8F-BDF4-1CCD5FD8E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Arbeitsmaterialien - Arbeitsheft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8785269-4CEB-42AC-97C1-7886DFDB05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24" y="2407029"/>
            <a:ext cx="2654426" cy="376726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FD30F05-9A5E-4A1F-942F-2AC5313E05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249" y="2407029"/>
            <a:ext cx="5297927" cy="378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8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817EA5-5BAB-4DF9-B306-0C663EDE0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Zusatzmaterialien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F085F6D-AB76-49C5-8967-BC3806FA0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840" y="2237736"/>
            <a:ext cx="2825731" cy="3941682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3819EFC-82DD-4CF7-966E-0EFA9A45E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79" y="2237736"/>
            <a:ext cx="3036762" cy="394168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C018ACD-3064-4DE1-9693-C16CC4F174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36" y="2939143"/>
            <a:ext cx="4362408" cy="245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34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9CF49A-CDB7-4235-AE64-4405BB67A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Zusatzmaterialien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5695913-893F-4D4B-9BBB-F90C3024C5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06" y="2222334"/>
            <a:ext cx="2806145" cy="4038526"/>
          </a:xfr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CF2D940-DC6F-449E-A256-B4ECA9BA760D}"/>
              </a:ext>
            </a:extLst>
          </p:cNvPr>
          <p:cNvSpPr txBox="1"/>
          <p:nvPr/>
        </p:nvSpPr>
        <p:spPr>
          <a:xfrm>
            <a:off x="6253465" y="3429000"/>
            <a:ext cx="3494543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de-DE" dirty="0"/>
              <a:t>Empfehlungen für einen Taschenrechner für Klasse 5-7:</a:t>
            </a:r>
          </a:p>
          <a:p>
            <a:pPr marL="342900" indent="-342900">
              <a:buAutoNum type="arabicParenR"/>
            </a:pPr>
            <a:r>
              <a:rPr lang="de-DE" dirty="0" err="1"/>
              <a:t>Idena</a:t>
            </a:r>
            <a:r>
              <a:rPr lang="de-DE" dirty="0"/>
              <a:t> SR100</a:t>
            </a:r>
          </a:p>
          <a:p>
            <a:pPr marL="342900" indent="-342900">
              <a:buAutoNum type="arabicParenR"/>
            </a:pPr>
            <a:r>
              <a:rPr lang="de-DE" dirty="0"/>
              <a:t>Genie 52SC</a:t>
            </a:r>
          </a:p>
        </p:txBody>
      </p:sp>
    </p:spTree>
    <p:extLst>
      <p:ext uri="{BB962C8B-B14F-4D97-AF65-F5344CB8AC3E}">
        <p14:creationId xmlns:p14="http://schemas.microsoft.com/office/powerpoint/2010/main" val="1450679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7CF055-2E71-4880-8965-7ABC28346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Mathe-Wettbewerbe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51E217-2A50-415B-B2E6-B9286E673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Känguru-Wettbewerb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Mathe-Olympiade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Monatsaufgabe in Zusammenarbeit</a:t>
            </a:r>
          </a:p>
          <a:p>
            <a:pPr marL="0" indent="0">
              <a:buNone/>
            </a:pPr>
            <a:r>
              <a:rPr lang="de-DE" dirty="0"/>
              <a:t>  mit der Uni Leipzig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1B3B020-5B01-4953-879F-E1AF6E29C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497" y="2555347"/>
            <a:ext cx="2674182" cy="267418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EF4F589-8D49-4E60-B6A2-DC4748D63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34" y="2435775"/>
            <a:ext cx="269557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8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4085CD5-A27B-46E5-BC14-C5CC91FA4E9B}"/>
              </a:ext>
            </a:extLst>
          </p:cNvPr>
          <p:cNvSpPr txBox="1"/>
          <p:nvPr/>
        </p:nvSpPr>
        <p:spPr>
          <a:xfrm>
            <a:off x="0" y="687897"/>
            <a:ext cx="4379053" cy="95410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de-DE" dirty="0"/>
          </a:p>
          <a:p>
            <a:pPr algn="ctr"/>
            <a:r>
              <a:rPr lang="de-DE" sz="2000" dirty="0"/>
              <a:t>Beispiel für eine Monatsaufgabe</a:t>
            </a:r>
          </a:p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401CF47-5D38-4102-8E32-AEA64F162285}"/>
              </a:ext>
            </a:extLst>
          </p:cNvPr>
          <p:cNvSpPr txBox="1"/>
          <p:nvPr/>
        </p:nvSpPr>
        <p:spPr>
          <a:xfrm>
            <a:off x="-1" y="2782669"/>
            <a:ext cx="4379053" cy="92333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de-DE" dirty="0"/>
          </a:p>
          <a:p>
            <a:r>
              <a:rPr lang="de-DE" dirty="0"/>
              <a:t>  Wer Lust hat, kann diese gern lösen </a:t>
            </a:r>
            <a:r>
              <a:rPr lang="de-DE" dirty="0">
                <a:sym typeface="Wingdings" panose="05000000000000000000" pitchFamily="2" charset="2"/>
              </a:rPr>
              <a:t></a:t>
            </a:r>
          </a:p>
          <a:p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D16414B-2530-48BE-9077-345BB1F80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222" y="88926"/>
            <a:ext cx="5895415" cy="668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63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554E2-9B76-4131-A3BD-644A8982B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Mathe macht Spaß </a:t>
            </a:r>
            <a:r>
              <a:rPr lang="de-DE" sz="2000" dirty="0"/>
              <a:t>(Klicke auf den Link)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8A6BCEA-B0FA-4A59-B386-5670C3460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https://www.youtube.com/watch?v=YTdMsLPwTVY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5478042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0</TotalTime>
  <Words>67</Words>
  <Application>Microsoft Office PowerPoint</Application>
  <PresentationFormat>Breitbild</PresentationFormat>
  <Paragraphs>20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1" baseType="lpstr">
      <vt:lpstr>Arial</vt:lpstr>
      <vt:lpstr>Trebuchet MS</vt:lpstr>
      <vt:lpstr>Berlin</vt:lpstr>
      <vt:lpstr>PowerPoint-Präsentation</vt:lpstr>
      <vt:lpstr>Arbeitsmaterialien - Lehrbuch</vt:lpstr>
      <vt:lpstr>Arbeitsmaterialien - Arbeitsheft</vt:lpstr>
      <vt:lpstr>Zusatzmaterialien</vt:lpstr>
      <vt:lpstr>Zusatzmaterialien</vt:lpstr>
      <vt:lpstr>Mathe-Wettbewerbe</vt:lpstr>
      <vt:lpstr>PowerPoint-Präsentation</vt:lpstr>
      <vt:lpstr>Mathe macht Spaß (Klicke auf den Link)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Uwe Arlt</dc:creator>
  <cp:lastModifiedBy>Uwe Arlt</cp:lastModifiedBy>
  <cp:revision>16</cp:revision>
  <dcterms:created xsi:type="dcterms:W3CDTF">2021-01-10T14:44:36Z</dcterms:created>
  <dcterms:modified xsi:type="dcterms:W3CDTF">2021-01-14T19:28:20Z</dcterms:modified>
</cp:coreProperties>
</file>